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2"/>
  </p:notesMasterIdLst>
  <p:sldIdLst>
    <p:sldId id="324" r:id="rId3"/>
    <p:sldId id="256" r:id="rId4"/>
    <p:sldId id="258" r:id="rId5"/>
    <p:sldId id="290" r:id="rId6"/>
    <p:sldId id="291" r:id="rId7"/>
    <p:sldId id="292" r:id="rId8"/>
    <p:sldId id="293" r:id="rId9"/>
    <p:sldId id="259" r:id="rId10"/>
    <p:sldId id="300" r:id="rId11"/>
    <p:sldId id="260" r:id="rId12"/>
    <p:sldId id="294" r:id="rId13"/>
    <p:sldId id="295" r:id="rId14"/>
    <p:sldId id="296" r:id="rId15"/>
    <p:sldId id="297" r:id="rId16"/>
    <p:sldId id="298" r:id="rId17"/>
    <p:sldId id="299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287" r:id="rId39"/>
    <p:sldId id="321" r:id="rId40"/>
    <p:sldId id="32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78D2"/>
    <a:srgbClr val="48AF23"/>
    <a:srgbClr val="FDFA86"/>
    <a:srgbClr val="E8FC84"/>
    <a:srgbClr val="F5DE8B"/>
    <a:srgbClr val="F7FE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18" autoAdjust="0"/>
  </p:normalViewPr>
  <p:slideViewPr>
    <p:cSldViewPr>
      <p:cViewPr varScale="1">
        <p:scale>
          <a:sx n="86" d="100"/>
          <a:sy n="86" d="100"/>
        </p:scale>
        <p:origin x="-14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23F55-09A6-41A4-A2D0-FEC67AA86483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0086A-9A5E-47B6-9B84-84B5DD42F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135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086A-9A5E-47B6-9B84-84B5DD42F56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7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3A22-E07B-4B75-B41D-9BF863DA88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C37D-763E-4E80-BA87-BEC97B0F2D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3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/>
      </p:transition>
    </mc:Choice>
    <mc:Fallback xmlns=""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3A22-E07B-4B75-B41D-9BF863DA88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C37D-763E-4E80-BA87-BEC97B0F2D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1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/>
      </p:transition>
    </mc:Choice>
    <mc:Fallback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3A22-E07B-4B75-B41D-9BF863DA88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C37D-763E-4E80-BA87-BEC97B0F2D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0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/>
      </p:transition>
    </mc:Choice>
    <mc:Fallback xmlns=""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3A22-E07B-4B75-B41D-9BF863DA88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C37D-763E-4E80-BA87-BEC97B0F2D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2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/>
      </p:transition>
    </mc:Choice>
    <mc:Fallback xmlns=""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3A22-E07B-4B75-B41D-9BF863DA88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C37D-763E-4E80-BA87-BEC97B0F2D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/>
      </p:transition>
    </mc:Choice>
    <mc:Fallback xmlns="">
      <p:transition spd="slow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3A22-E07B-4B75-B41D-9BF863DA88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C37D-763E-4E80-BA87-BEC97B0F2D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4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/>
      </p:transition>
    </mc:Choice>
    <mc:Fallback xmlns="">
      <p:transition spd="slow" advClick="0" advTm="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3A22-E07B-4B75-B41D-9BF863DA88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C37D-763E-4E80-BA87-BEC97B0F2D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7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/>
      </p:transition>
    </mc:Choice>
    <mc:Fallback xmlns="">
      <p:transition spd="slow" advClick="0" advTm="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3A22-E07B-4B75-B41D-9BF863DA88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C37D-763E-4E80-BA87-BEC97B0F2D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7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3A22-E07B-4B75-B41D-9BF863DA88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C37D-763E-4E80-BA87-BEC97B0F2D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5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/>
      </p:transition>
    </mc:Choice>
    <mc:Fallback xmlns="">
      <p:transition spd="slow" advClick="0" advTm="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3A22-E07B-4B75-B41D-9BF863DA88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C37D-763E-4E80-BA87-BEC97B0F2D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/>
      </p:transition>
    </mc:Choice>
    <mc:Fallback xmlns="">
      <p:transition spd="slow" advClick="0" advTm="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3A22-E07B-4B75-B41D-9BF863DA88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C37D-763E-4E80-BA87-BEC97B0F2D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7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FA86"/>
            </a:gs>
            <a:gs pos="40000">
              <a:srgbClr val="FFFF00"/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13A22-E07B-4B75-B41D-9BF863DA88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7C37D-763E-4E80-BA87-BEC97B0F2D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2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/>
      </p:transition>
    </mc:Choice>
    <mc:Fallback xmlns="">
      <p:transition spd="slow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1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9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slide" Target="slide2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23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28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slide" Target="slide27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slide" Target="slide26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3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7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2.png"/><Relationship Id="rId5" Type="http://schemas.microsoft.com/office/2007/relationships/hdphoto" Target="../media/hdphoto3.wdp"/><Relationship Id="rId10" Type="http://schemas.openxmlformats.org/officeDocument/2006/relationships/image" Target="../media/image5.png"/><Relationship Id="rId4" Type="http://schemas.openxmlformats.org/officeDocument/2006/relationships/image" Target="../media/image49.jpe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27.xml"/><Relationship Id="rId18" Type="http://schemas.openxmlformats.org/officeDocument/2006/relationships/slide" Target="slide34.xml"/><Relationship Id="rId3" Type="http://schemas.openxmlformats.org/officeDocument/2006/relationships/slide" Target="slide12.xml"/><Relationship Id="rId7" Type="http://schemas.openxmlformats.org/officeDocument/2006/relationships/slide" Target="slide14.xml"/><Relationship Id="rId12" Type="http://schemas.openxmlformats.org/officeDocument/2006/relationships/slide" Target="slide25.xml"/><Relationship Id="rId17" Type="http://schemas.openxmlformats.org/officeDocument/2006/relationships/slide" Target="slide32.xml"/><Relationship Id="rId2" Type="http://schemas.openxmlformats.org/officeDocument/2006/relationships/image" Target="../media/image9.png"/><Relationship Id="rId16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24.xml"/><Relationship Id="rId5" Type="http://schemas.openxmlformats.org/officeDocument/2006/relationships/slide" Target="slide13.xml"/><Relationship Id="rId15" Type="http://schemas.openxmlformats.org/officeDocument/2006/relationships/slide" Target="slide29.xml"/><Relationship Id="rId10" Type="http://schemas.openxmlformats.org/officeDocument/2006/relationships/slide" Target="slide22.xml"/><Relationship Id="rId19" Type="http://schemas.openxmlformats.org/officeDocument/2006/relationships/slide" Target="slide10.xml"/><Relationship Id="rId4" Type="http://schemas.openxmlformats.org/officeDocument/2006/relationships/image" Target="../media/image10.png"/><Relationship Id="rId9" Type="http://schemas.openxmlformats.org/officeDocument/2006/relationships/slide" Target="slide20.xml"/><Relationship Id="rId1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37" y="2677319"/>
            <a:ext cx="2752725" cy="2371725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8948" y="1594102"/>
            <a:ext cx="5472608" cy="2952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</a:rPr>
              <a:t>Лагерь «Весёлая Планета»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</a:rPr>
              <a:t>2016год</a:t>
            </a:r>
            <a:endParaRPr lang="ru-RU" sz="5400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658" y="4268670"/>
            <a:ext cx="2044107" cy="17611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95" y="5456447"/>
            <a:ext cx="1177113" cy="11771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232" y="620688"/>
            <a:ext cx="4170040" cy="875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6224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308617"/>
            <a:ext cx="4824536" cy="114783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47357" y="0"/>
            <a:ext cx="5892476" cy="58477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ГУО «Гимназия №1 </a:t>
            </a:r>
            <a:r>
              <a:rPr lang="ru-RU" sz="3200" b="1" spc="5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г.Жодино</a:t>
            </a:r>
            <a:r>
              <a:rPr lang="ru-RU" sz="32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3200" b="1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987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5207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ЗАДАНИЕ 1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4" name="Рисунок 4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680" y="1965868"/>
            <a:ext cx="5076440" cy="3600400"/>
          </a:xfrm>
          <a:prstGeom prst="rect">
            <a:avLst/>
          </a:prstGeom>
        </p:spPr>
      </p:pic>
      <p:sp>
        <p:nvSpPr>
          <p:cNvPr id="46" name="Заголовок 1"/>
          <p:cNvSpPr txBox="1">
            <a:spLocks/>
          </p:cNvSpPr>
          <p:nvPr/>
        </p:nvSpPr>
        <p:spPr>
          <a:xfrm>
            <a:off x="673100" y="8719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Отгадайте ребус: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4643376" y="5589240"/>
            <a:ext cx="4500624" cy="95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643376" y="5618758"/>
            <a:ext cx="42995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Ответ: лето</a:t>
            </a:r>
          </a:p>
        </p:txBody>
      </p:sp>
      <p:pic>
        <p:nvPicPr>
          <p:cNvPr id="5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t="23437" r="24890" b="13867"/>
          <a:stretch/>
        </p:blipFill>
        <p:spPr bwMode="auto">
          <a:xfrm>
            <a:off x="395536" y="5744690"/>
            <a:ext cx="1158028" cy="81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0" y="5227331"/>
            <a:ext cx="22476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Вернуться к карте: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864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5207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ЗАДАНИЕ 2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673100" y="6698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На окне, указанном на фото, находится магнитофон. Звучат песни.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4643376" y="5589240"/>
            <a:ext cx="4500624" cy="95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419872" y="5432817"/>
            <a:ext cx="575991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Ответ: </a:t>
            </a:r>
            <a:r>
              <a:rPr lang="ru-RU" sz="6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песни</a:t>
            </a:r>
            <a:endParaRPr lang="ru-RU" sz="6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301" b="2566"/>
          <a:stretch/>
        </p:blipFill>
        <p:spPr bwMode="auto">
          <a:xfrm>
            <a:off x="2180362" y="1896214"/>
            <a:ext cx="5215076" cy="3286210"/>
          </a:xfrm>
          <a:prstGeom prst="rect">
            <a:avLst/>
          </a:prstGeom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3539319"/>
            <a:ext cx="16366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>
                <a:solidFill>
                  <a:srgbClr val="C00000"/>
                </a:solidFill>
              </a:rPr>
              <a:t>↑</a:t>
            </a:r>
          </a:p>
        </p:txBody>
      </p:sp>
      <p:pic>
        <p:nvPicPr>
          <p:cNvPr id="9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t="23437" r="24890" b="13867"/>
          <a:stretch/>
        </p:blipFill>
        <p:spPr bwMode="auto">
          <a:xfrm>
            <a:off x="395536" y="5744690"/>
            <a:ext cx="1158028" cy="81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5227331"/>
            <a:ext cx="22476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Вернуться к карте: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639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5207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ЗАДАНИЕ 3*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673100" y="6698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Для выполнения задания со звёздочкой (*) требуется получение ключа-шифра.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4643376" y="5589240"/>
            <a:ext cx="4500624" cy="95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545153" y="5526417"/>
            <a:ext cx="64673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Ключ-шифр будет получен на этапе 5</a:t>
            </a:r>
            <a:endParaRPr lang="ru-RU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1" t="28506" r="48036" b="58381"/>
          <a:stretch/>
        </p:blipFill>
        <p:spPr bwMode="auto">
          <a:xfrm>
            <a:off x="2545153" y="1929079"/>
            <a:ext cx="4485493" cy="18259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5" t="28506" r="34775" b="58381"/>
          <a:stretch/>
        </p:blipFill>
        <p:spPr bwMode="auto">
          <a:xfrm>
            <a:off x="3191988" y="3915218"/>
            <a:ext cx="2902775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t="23437" r="24890" b="13867"/>
          <a:stretch/>
        </p:blipFill>
        <p:spPr bwMode="auto">
          <a:xfrm>
            <a:off x="395536" y="5744690"/>
            <a:ext cx="1158028" cy="81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227331"/>
            <a:ext cx="22476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Вернуться к карте: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2" descr="http://autostatistics.umi.ru/files/20151129_565a7d4788d79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588396" y="5925559"/>
            <a:ext cx="884500" cy="93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84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5207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ЗАДАНИЕ 4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673100" y="6698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Найти место, изображенное на фото (велосипедная стоянка), где спрятано словосочетание (4).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4643376" y="5589240"/>
            <a:ext cx="4500624" cy="95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115926" y="5834079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Ответ: и ромашки на лугу</a:t>
            </a:r>
            <a:endParaRPr lang="ru-RU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t="23437" r="24890" b="13867"/>
          <a:stretch/>
        </p:blipFill>
        <p:spPr bwMode="auto">
          <a:xfrm>
            <a:off x="395536" y="5744690"/>
            <a:ext cx="1158028" cy="81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88840"/>
            <a:ext cx="5616624" cy="36004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0" y="5227331"/>
            <a:ext cx="22476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Вернуться к карте: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915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5207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ЗАДАНИЕ 5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673100" y="6698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Найти кабинет, изображенный на фото2.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4643376" y="5589240"/>
            <a:ext cx="4500624" cy="95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t="23437" r="24890" b="13867"/>
          <a:stretch/>
        </p:blipFill>
        <p:spPr bwMode="auto">
          <a:xfrm>
            <a:off x="395536" y="5744690"/>
            <a:ext cx="1158028" cy="81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2" t="28320" r="49158" b="18946"/>
          <a:stretch/>
        </p:blipFill>
        <p:spPr bwMode="auto">
          <a:xfrm>
            <a:off x="2411760" y="1569761"/>
            <a:ext cx="5200651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5227331"/>
            <a:ext cx="22476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Вернуться к карте: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997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5207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ЗАДАНИЕ 5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395536" y="908719"/>
            <a:ext cx="8172653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 кабинете, изображенном на фото,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аниматор задаёт загадку: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t="23437" r="24890" b="13867"/>
          <a:stretch/>
        </p:blipFill>
        <p:spPr bwMode="auto">
          <a:xfrm>
            <a:off x="395536" y="5744690"/>
            <a:ext cx="1158028" cy="81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5227331"/>
            <a:ext cx="22476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Вернуться к карте: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66272" y="1916832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Это </a:t>
            </a: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слово имеет несколько значений…</a:t>
            </a:r>
          </a:p>
          <a:p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Его можно найти в каждом доме, а можно встретить в лесу…</a:t>
            </a:r>
          </a:p>
          <a:p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Из него можно напиться в жаркую погоду</a:t>
            </a: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…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Он </a:t>
            </a: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был у Буратино…</a:t>
            </a:r>
          </a:p>
          <a:p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Он открывает все двери…. </a:t>
            </a:r>
          </a:p>
          <a:p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Бывает гаечный, дверной, лесной, Золотой</a:t>
            </a: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…</a:t>
            </a:r>
            <a:endParaRPr lang="ru-RU" sz="2000" b="1" dirty="0">
              <a:solidFill>
                <a:srgbClr val="002060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52272" y="5085184"/>
            <a:ext cx="3815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Ответ: ключ</a:t>
            </a:r>
            <a:endParaRPr lang="ru-RU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2" descr="http://autostatistics.umi.ru/files/20151129_565a7d4788d79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872" y="5686065"/>
            <a:ext cx="932440" cy="93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16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5207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ЗАДАНИЕ 5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974550" y="908719"/>
            <a:ext cx="6981826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Ключи-шифры к заданиям 3 и 14: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t="23437" r="24890" b="13867"/>
          <a:stretch/>
        </p:blipFill>
        <p:spPr bwMode="auto">
          <a:xfrm>
            <a:off x="395536" y="5744690"/>
            <a:ext cx="1158028" cy="81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5227331"/>
            <a:ext cx="22476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Вернуться к карте: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F:\Летний_лагерь\квест\человечки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11" y="1844824"/>
            <a:ext cx="3925912" cy="2819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www.logoped18.ru/images/shifrovka-1.gif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86" b="45516"/>
          <a:stretch/>
        </p:blipFill>
        <p:spPr bwMode="auto">
          <a:xfrm>
            <a:off x="4554810" y="1844825"/>
            <a:ext cx="4392488" cy="2819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848238" y="5229200"/>
            <a:ext cx="27350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Вернуться к заданию 3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8620" y="5229200"/>
            <a:ext cx="25308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Перети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 заданию 14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http://autostatistics.umi.ru/files/20151129_565a7d4788d79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540" y="5744690"/>
            <a:ext cx="932440" cy="93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autostatistics.umi.ru/files/20151129_565a7d4788d79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810" y="5744690"/>
            <a:ext cx="932440" cy="93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76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5207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ЗАДАНИЕ 6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143000" y="908718"/>
            <a:ext cx="9001000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Найти объект по фото (беседка учебного корпуса №2), загадки спрятаны там!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t="23437" r="24890" b="13867"/>
          <a:stretch/>
        </p:blipFill>
        <p:spPr bwMode="auto">
          <a:xfrm>
            <a:off x="395536" y="5744690"/>
            <a:ext cx="1158028" cy="81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5227331"/>
            <a:ext cx="22476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Вернуться к карте: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89133" y="5249284"/>
            <a:ext cx="50520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Перейти к загадкам, спрятанным в беседке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http://autostatistics.umi.ru/files/20151129_565a7d4788d79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57" y="5649394"/>
            <a:ext cx="932440" cy="93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2" b="10195"/>
          <a:stretch/>
        </p:blipFill>
        <p:spPr bwMode="auto">
          <a:xfrm>
            <a:off x="1553564" y="1700808"/>
            <a:ext cx="6065434" cy="3180006"/>
          </a:xfrm>
          <a:prstGeom prst="rect">
            <a:avLst/>
          </a:prstGeom>
          <a:ln w="3810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719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5207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ЗАДАНИЕ 6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143000" y="908718"/>
            <a:ext cx="9001000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Загадки:</a:t>
            </a: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t="23437" r="24890" b="13867"/>
          <a:stretch/>
        </p:blipFill>
        <p:spPr bwMode="auto">
          <a:xfrm>
            <a:off x="395536" y="5744690"/>
            <a:ext cx="1158028" cy="81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5227331"/>
            <a:ext cx="22476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Вернуться к карте: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http://cdn01.ru/files/users/images/ea/ed/eaeddea27e31166c737872a3a9be449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55" y="2318063"/>
            <a:ext cx="2634618" cy="17246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711408" y="1480207"/>
            <a:ext cx="1684312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 А: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9552" y="4312594"/>
            <a:ext cx="2620416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ответ: шоколадки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748113" y="1484784"/>
            <a:ext cx="1684312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 В: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801344" y="1525974"/>
            <a:ext cx="1684312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 Б: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Рисунок 17" descr="http://www.dvorclub.ru/new/images/NY2016/konf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044" y="2269306"/>
            <a:ext cx="2772885" cy="1807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5" t="38281" r="37408" b="30218"/>
          <a:stretch/>
        </p:blipFill>
        <p:spPr bwMode="auto">
          <a:xfrm>
            <a:off x="6461538" y="2248233"/>
            <a:ext cx="2387062" cy="172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3434513" y="4312594"/>
            <a:ext cx="2620416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ответ: конфеты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280061" y="4285459"/>
            <a:ext cx="2620416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ответ: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цветочные букеты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663" y="5104683"/>
            <a:ext cx="2139986" cy="163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8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5207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ЗАДАНИЕ 7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143000" y="908718"/>
            <a:ext cx="9001000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Найти общее слово: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t="23437" r="24890" b="13867"/>
          <a:stretch/>
        </p:blipFill>
        <p:spPr bwMode="auto">
          <a:xfrm>
            <a:off x="395536" y="5744690"/>
            <a:ext cx="1158028" cy="81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5227331"/>
            <a:ext cx="22476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Вернуться к карте: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58327" y="1484784"/>
            <a:ext cx="8893496" cy="2296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А) клубника, черешня, земляника, арбуз… </a:t>
            </a:r>
          </a:p>
          <a:p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Б) боровик, сыроежка, лисичка, масленок…</a:t>
            </a:r>
          </a:p>
          <a:p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В) яблоко, груша, апельсин, банан….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62953" y="4258584"/>
            <a:ext cx="2620416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Ответ 7А : ягоды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434513" y="4312594"/>
            <a:ext cx="2620416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Ответ 7Б: грибы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280061" y="4285459"/>
            <a:ext cx="2620416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Ответ 7В: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фрукты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278388"/>
            <a:ext cx="1490475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9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3104" y="22527"/>
            <a:ext cx="7554014" cy="1592820"/>
          </a:xfrm>
          <a:prstGeom prst="roundRect">
            <a:avLst/>
          </a:prstGeom>
          <a:noFill/>
          <a:ln w="38100">
            <a:noFill/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8D2"/>
                </a:solidFill>
                <a:latin typeface="Comic Sans MS" panose="030F0702030302020204" pitchFamily="66" charset="0"/>
              </a:rPr>
              <a:t>КВЕСТ(игра-приключение)</a:t>
            </a:r>
            <a:br>
              <a:rPr lang="ru-RU" sz="3600" b="1" dirty="0" smtClean="0">
                <a:solidFill>
                  <a:srgbClr val="0078D2"/>
                </a:solidFill>
                <a:latin typeface="Comic Sans MS" panose="030F0702030302020204" pitchFamily="66" charset="0"/>
              </a:rPr>
            </a:br>
            <a:endParaRPr lang="ru-RU" sz="3600" b="1" dirty="0">
              <a:solidFill>
                <a:srgbClr val="0078D2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5" descr="http://ds95.ucoz.ru/_si/0/12487622.jpg"/>
          <p:cNvSpPr>
            <a:spLocks noChangeAspect="1" noChangeArrowheads="1"/>
          </p:cNvSpPr>
          <p:nvPr/>
        </p:nvSpPr>
        <p:spPr bwMode="auto">
          <a:xfrm>
            <a:off x="63500" y="-136525"/>
            <a:ext cx="8134350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8053" y="1133187"/>
            <a:ext cx="85689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«А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Г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Е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Н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Т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Ы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Comic Sans MS" panose="030F0702030302020204" pitchFamily="66" charset="0"/>
              </a:rPr>
              <a:t>В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Е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С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Ё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Л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О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Comic Sans MS" panose="030F0702030302020204" pitchFamily="66" charset="0"/>
              </a:rPr>
              <a:t>Й	 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Comic Sans MS" panose="030F0702030302020204" pitchFamily="66" charset="0"/>
              </a:rPr>
              <a:t>	П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Л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А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Н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Е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Т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Ы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»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36912"/>
            <a:ext cx="4536504" cy="305660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6021288"/>
            <a:ext cx="8040370" cy="62187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Автор: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Кулинкович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Елена Николаевна,</a:t>
            </a:r>
          </a:p>
          <a:p>
            <a:pPr>
              <a:lnSpc>
                <a:spcPct val="70000"/>
              </a:lnSpc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учитель музыки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квалификационной категории</a:t>
            </a:r>
          </a:p>
          <a:p>
            <a:pPr>
              <a:lnSpc>
                <a:spcPct val="70000"/>
              </a:lnSpc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	     	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32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5207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ЗАДАНИЕ 8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143000" y="908718"/>
            <a:ext cx="9001000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Загадка находится в месте, изображенном на фото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(веранда учебного корпуса №2):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t="23437" r="24890" b="13867"/>
          <a:stretch/>
        </p:blipFill>
        <p:spPr bwMode="auto">
          <a:xfrm>
            <a:off x="395536" y="5744690"/>
            <a:ext cx="1158028" cy="81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5227331"/>
            <a:ext cx="22476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Вернуться к карте: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278388"/>
            <a:ext cx="1490475" cy="1524003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08" y="1919075"/>
            <a:ext cx="5474184" cy="312471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3389132" y="5140902"/>
            <a:ext cx="33431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Перейти к загадке, спрятанной в веранде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" name="Picture 2" descr="http://autostatistics.umi.ru/files/20151129_565a7d4788d79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23" y="5901301"/>
            <a:ext cx="932440" cy="93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74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5207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ЗАДАНИЕ 8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143000" y="908718"/>
            <a:ext cx="9001000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На стене прикреплена загадка: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t="23437" r="24890" b="13867"/>
          <a:stretch/>
        </p:blipFill>
        <p:spPr bwMode="auto">
          <a:xfrm>
            <a:off x="395536" y="5744690"/>
            <a:ext cx="1158028" cy="81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5227331"/>
            <a:ext cx="22476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Вернуться к карте: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278388"/>
            <a:ext cx="1490475" cy="1524003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1" t="38743" r="27599" b="32054"/>
          <a:stretch/>
        </p:blipFill>
        <p:spPr bwMode="auto">
          <a:xfrm>
            <a:off x="1113269" y="1943100"/>
            <a:ext cx="7364055" cy="275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699792" y="5278388"/>
            <a:ext cx="41759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Ответ: лагерь</a:t>
            </a:r>
            <a:endParaRPr lang="ru-RU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5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5207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ЗАДАНИЕ 9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143000" y="908718"/>
            <a:ext cx="9001000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Отгадать загадку и найти человека: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t="23437" r="24890" b="13867"/>
          <a:stretch/>
        </p:blipFill>
        <p:spPr bwMode="auto">
          <a:xfrm>
            <a:off x="395536" y="5744690"/>
            <a:ext cx="1158028" cy="81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5227331"/>
            <a:ext cx="22476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Вернуться к карте: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278388"/>
            <a:ext cx="1490475" cy="152400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843808" y="4653522"/>
            <a:ext cx="41759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Ответ: физрук</a:t>
            </a:r>
            <a:endParaRPr lang="ru-RU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0720" y="1916832"/>
            <a:ext cx="55541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На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зарядку кто с утра </a:t>
            </a:r>
          </a:p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Отведет вас, детвора?! </a:t>
            </a:r>
          </a:p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Без него мы как без рук, </a:t>
            </a:r>
          </a:p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Кто же это? Наш ……. </a:t>
            </a:r>
          </a:p>
        </p:txBody>
      </p:sp>
      <p:pic>
        <p:nvPicPr>
          <p:cNvPr id="13" name="Picture 2" descr="http://autostatistics.umi.ru/files/20151129_565a7d4788d79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27386"/>
            <a:ext cx="932440" cy="93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63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5207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ЗАДАНИЕ 9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t="23437" r="24890" b="13867"/>
          <a:stretch/>
        </p:blipFill>
        <p:spPr bwMode="auto">
          <a:xfrm>
            <a:off x="395536" y="5744690"/>
            <a:ext cx="1158028" cy="81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5227331"/>
            <a:ext cx="22476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Вернуться к карте: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378223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1). Выполнить упражнения под руководством физкультурного работника;</a:t>
            </a:r>
          </a:p>
          <a:p>
            <a:endParaRPr lang="ru-RU" sz="2800" b="1" dirty="0" smtClean="0">
              <a:solidFill>
                <a:srgbClr val="FF0000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2) Отгадать слово по подсказке: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они бывают спортивные, Олимпийские, настольные, подвижные…</a:t>
            </a:r>
            <a:endParaRPr lang="ru-RU" sz="2800" b="1" dirty="0">
              <a:solidFill>
                <a:srgbClr val="FF0000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069504"/>
            <a:ext cx="1981372" cy="152108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843808" y="4653522"/>
            <a:ext cx="41759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Ответ: игры</a:t>
            </a:r>
            <a:endParaRPr lang="ru-RU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53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5207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ЗАДАНИЕ 10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t="23437" r="24890" b="13867"/>
          <a:stretch/>
        </p:blipFill>
        <p:spPr bwMode="auto">
          <a:xfrm>
            <a:off x="395536" y="5744690"/>
            <a:ext cx="1158028" cy="81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5227331"/>
            <a:ext cx="22476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Вернуться к карте: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6431" y="1916832"/>
            <a:ext cx="739119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Радость делит он со мной,</a:t>
            </a:r>
            <a:br>
              <a:rPr lang="ru-RU" sz="3200" b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За меня всегда горой.</a:t>
            </a:r>
            <a:br>
              <a:rPr lang="ru-RU" sz="3200" b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Коль беда случится вдруг,</a:t>
            </a:r>
            <a:br>
              <a:rPr lang="ru-RU" sz="3200" b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Мне поможет верный...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22406" y="4327025"/>
            <a:ext cx="417595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Ответ: 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друг (друзей)</a:t>
            </a:r>
            <a:endParaRPr lang="ru-RU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3000" y="908718"/>
            <a:ext cx="8714628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Отгадать загадку и записать ответ во множественном числе винительном падеже: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272418"/>
            <a:ext cx="2243896" cy="203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5207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ЗАДАНИЕ 11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t="23437" r="24890" b="13867"/>
          <a:stretch/>
        </p:blipFill>
        <p:spPr bwMode="auto">
          <a:xfrm>
            <a:off x="395536" y="5744690"/>
            <a:ext cx="1158028" cy="81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5227331"/>
            <a:ext cx="22476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Вернуться к карте: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86410" y="4842611"/>
            <a:ext cx="6254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Подсказка: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Девушка прогуливается на стадионе за гимназией</a:t>
            </a:r>
            <a:endParaRPr lang="ru-RU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3000" y="908718"/>
            <a:ext cx="8714628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Найти девушку с оранжевым галстуком:</a:t>
            </a:r>
            <a:endParaRPr lang="ru-RU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1703308"/>
            <a:ext cx="3337620" cy="28537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447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5207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ЗАДАНИЕ 11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t="23437" r="24890" b="13867"/>
          <a:stretch/>
        </p:blipFill>
        <p:spPr bwMode="auto">
          <a:xfrm>
            <a:off x="395536" y="5744690"/>
            <a:ext cx="1158028" cy="81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5227331"/>
            <a:ext cx="22476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Вернуться к карте: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3231" y="824511"/>
            <a:ext cx="8714628" cy="381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Девушка требует ответ на вопрос задания 12:</a:t>
            </a:r>
          </a:p>
          <a:p>
            <a:endParaRPr lang="ru-RU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/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После получения ответа дети получают шифр (11) и  шифр (12)</a:t>
            </a:r>
          </a:p>
          <a:p>
            <a:endParaRPr lang="ru-RU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0272" y="4639066"/>
            <a:ext cx="1996147" cy="17635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2" descr="http://autostatistics.umi.ru/files/20151129_565a7d4788d79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72816"/>
            <a:ext cx="828091" cy="82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autostatistics.umi.ru/files/20151129_565a7d4788d79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10975"/>
            <a:ext cx="828091" cy="82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4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5207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ЗАДАНИЕ 12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t="23437" r="24890" b="13867"/>
          <a:stretch/>
        </p:blipFill>
        <p:spPr bwMode="auto">
          <a:xfrm>
            <a:off x="395536" y="5744690"/>
            <a:ext cx="1158028" cy="81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5227331"/>
            <a:ext cx="22476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Вернуться к карте: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90144" y="2699205"/>
            <a:ext cx="5400600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Шелестя сухой травой,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Проползает кнут живой.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Приподнялся, зашипел: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Подходи, кто очень смел.</a:t>
            </a:r>
          </a:p>
          <a:p>
            <a:endParaRPr lang="ru-RU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ru-RU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0272" y="4639066"/>
            <a:ext cx="1996147" cy="17635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01791" y="1124744"/>
            <a:ext cx="8714628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Отгадай загадку и запомни ответ:</a:t>
            </a:r>
            <a:endParaRPr lang="ru-RU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67359" y="4639066"/>
            <a:ext cx="48659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Ответ: змея</a:t>
            </a:r>
            <a:endParaRPr lang="ru-RU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Picture 2" descr="http://autostatistics.umi.ru/files/20151129_565a7d4788d79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059" y="5763140"/>
            <a:ext cx="828091" cy="82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347864" y="5320806"/>
            <a:ext cx="28648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Вернуться к заданию 11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955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5207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ЗАДАНИЕ 12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t="23437" r="24890" b="13867"/>
          <a:stretch/>
        </p:blipFill>
        <p:spPr bwMode="auto">
          <a:xfrm>
            <a:off x="395536" y="5744690"/>
            <a:ext cx="1158028" cy="81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5227331"/>
            <a:ext cx="22476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Вернуться к карте: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08692" y="608675"/>
            <a:ext cx="2517331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Шифр 11:</a:t>
            </a:r>
            <a:endParaRPr lang="ru-RU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6501" y="4581001"/>
            <a:ext cx="4224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Ответ: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«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радостных затей»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69390" y="692696"/>
            <a:ext cx="2517331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Шифр 12:</a:t>
            </a:r>
            <a:endParaRPr lang="ru-RU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4" t="22235" r="24039" b="9636"/>
          <a:stretch/>
        </p:blipFill>
        <p:spPr bwMode="auto">
          <a:xfrm>
            <a:off x="86501" y="1866756"/>
            <a:ext cx="4415001" cy="27142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4016" y="12705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u="sng" dirty="0"/>
              <a:t>Задание:</a:t>
            </a:r>
            <a:r>
              <a:rPr lang="ru-RU" b="1" i="1" dirty="0"/>
              <a:t> найти зашифрованную фразу, используя грибы, кроме мухоморов.</a:t>
            </a:r>
            <a:endParaRPr lang="ru-RU" dirty="0"/>
          </a:p>
        </p:txBody>
      </p:sp>
      <p:pic>
        <p:nvPicPr>
          <p:cNvPr id="16" name="Рисунок 1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6" t="38132" r="25481" b="9635"/>
          <a:stretch/>
        </p:blipFill>
        <p:spPr bwMode="auto">
          <a:xfrm>
            <a:off x="4716016" y="1916832"/>
            <a:ext cx="4259134" cy="26641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311233" y="4581001"/>
            <a:ext cx="4832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Ответ: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«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и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удачу, 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везенье»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60032" y="1295848"/>
            <a:ext cx="4174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/>
              <a:t>Задание:</a:t>
            </a:r>
            <a:r>
              <a:rPr lang="ru-RU" b="1" i="1" dirty="0"/>
              <a:t> </a:t>
            </a:r>
            <a:r>
              <a:rPr lang="ru-RU" b="1" i="1" dirty="0" smtClean="0"/>
              <a:t>начиная с красной стрелки, прочитайте фразу: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544" y="5227331"/>
            <a:ext cx="4843662" cy="144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0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5207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ЗАДАНИЕ 13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t="23437" r="24890" b="13867"/>
          <a:stretch/>
        </p:blipFill>
        <p:spPr bwMode="auto">
          <a:xfrm>
            <a:off x="395536" y="5744690"/>
            <a:ext cx="1158028" cy="81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5227331"/>
            <a:ext cx="22476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Вернуться к карте: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41" y="5810813"/>
            <a:ext cx="2891640" cy="864345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987" y="1916832"/>
            <a:ext cx="4267026" cy="3086269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43000" y="764704"/>
            <a:ext cx="8893496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Найти объект по фото (парикмахерская, расположенная на пришкольной территории), загадка спрятана там!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05459" y="5127493"/>
            <a:ext cx="33431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Перейти к загадке, спрятанной на объекте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" name="Picture 2" descr="http://autostatistics.umi.ru/files/20151129_565a7d4788d79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966" y="5845923"/>
            <a:ext cx="828091" cy="82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2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3250" y="4293096"/>
            <a:ext cx="734481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к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в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е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с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Comic Sans MS" panose="030F0702030302020204" pitchFamily="66" charset="0"/>
              </a:rPr>
              <a:t>т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(от англ.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quest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– поиск) - командная игра, в которой задействованы не только выносливость и эрудиция, но и сообразительность, креативность и нестандартное мышление. </a:t>
            </a:r>
          </a:p>
        </p:txBody>
      </p:sp>
      <p:pic>
        <p:nvPicPr>
          <p:cNvPr id="2054" name="Picture 6" descr="http://game4kid.ru/sites/default/files/images/bsgndljljb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6"/>
          <a:stretch/>
        </p:blipFill>
        <p:spPr bwMode="auto">
          <a:xfrm>
            <a:off x="1658160" y="326910"/>
            <a:ext cx="6214996" cy="3968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12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5207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ЗАДАНИЕ 13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t="23437" r="24890" b="13867"/>
          <a:stretch/>
        </p:blipFill>
        <p:spPr bwMode="auto">
          <a:xfrm>
            <a:off x="395536" y="5744690"/>
            <a:ext cx="1158028" cy="81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5227331"/>
            <a:ext cx="22476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Вернуться к карте: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411" y="5872815"/>
            <a:ext cx="2891640" cy="864345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43000" y="908718"/>
            <a:ext cx="9001000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На стене зашифровано послание:</a:t>
            </a:r>
            <a:endParaRPr lang="ru-RU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2" t="32227" r="38551" b="15897"/>
          <a:stretch/>
        </p:blipFill>
        <p:spPr bwMode="auto">
          <a:xfrm>
            <a:off x="3059832" y="1679619"/>
            <a:ext cx="2867219" cy="379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087590" y="5080726"/>
            <a:ext cx="2620416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ответ: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«весело»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54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5207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ЗАДАНИЕ 14*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t="23437" r="24890" b="13867"/>
          <a:stretch/>
        </p:blipFill>
        <p:spPr bwMode="auto">
          <a:xfrm>
            <a:off x="395536" y="5744690"/>
            <a:ext cx="1158028" cy="81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5227331"/>
            <a:ext cx="22476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Вернуться к карте: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73100" y="6698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Для выполнения задания со звёздочкой (*) требуется получение ключа-шифра.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4" t="65276" r="41498" b="24260"/>
          <a:stretch/>
        </p:blipFill>
        <p:spPr bwMode="auto">
          <a:xfrm>
            <a:off x="1622498" y="1812869"/>
            <a:ext cx="6330804" cy="18110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576808" y="4449199"/>
            <a:ext cx="64673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Ключ-шифр был получен на этапе 5</a:t>
            </a:r>
            <a:endParaRPr lang="ru-RU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744690"/>
            <a:ext cx="2891640" cy="864345"/>
          </a:xfrm>
          <a:prstGeom prst="rect">
            <a:avLst/>
          </a:prstGeom>
        </p:spPr>
      </p:pic>
      <p:pic>
        <p:nvPicPr>
          <p:cNvPr id="15" name="Picture 2" descr="http://autostatistics.umi.ru/files/20151129_565a7d4788d79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28218" y="4886119"/>
            <a:ext cx="884500" cy="93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85943" y="3789868"/>
            <a:ext cx="6467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Ответ: танцевать</a:t>
            </a:r>
            <a:endParaRPr lang="ru-RU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89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5207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ЗАДАНИЕ 15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t="23437" r="24890" b="13867"/>
          <a:stretch/>
        </p:blipFill>
        <p:spPr bwMode="auto">
          <a:xfrm>
            <a:off x="395536" y="5744690"/>
            <a:ext cx="1158028" cy="81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5227331"/>
            <a:ext cx="22476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Вернуться к карте: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03848" y="3859904"/>
            <a:ext cx="5383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Ответ: библиотеку</a:t>
            </a:r>
            <a:endParaRPr lang="ru-RU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443450" y="1124744"/>
            <a:ext cx="7700549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Куда пойти, подскажет загадка:</a:t>
            </a:r>
            <a:endParaRPr lang="ru-RU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06448" y="1928177"/>
            <a:ext cx="53877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Если хочешь умным стать,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Нужно много книг читать.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Чтоб найти все книги века,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Приходи в...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11" y="236557"/>
            <a:ext cx="1797666" cy="8881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83" y="5004903"/>
            <a:ext cx="38100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1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ЗАДАНИЕ 15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t="23437" r="24890" b="13867"/>
          <a:stretch/>
        </p:blipFill>
        <p:spPr bwMode="auto">
          <a:xfrm>
            <a:off x="395536" y="5744690"/>
            <a:ext cx="1158028" cy="81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5227331"/>
            <a:ext cx="22476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Вернуться к карте: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74550" y="1340768"/>
            <a:ext cx="7700549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Библиотекарь загадывает детям загадки о сказочных героях. После выполнения задания, ребята получают секретное письмо, написанное молоком. Чтобы его прочитать, необходимо отправиться в пункт 16.</a:t>
            </a:r>
            <a:endParaRPr lang="ru-RU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11" y="236557"/>
            <a:ext cx="1797666" cy="8881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83" y="5004903"/>
            <a:ext cx="38100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8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ЗАДАНИЕ 16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t="23437" r="24890" b="13867"/>
          <a:stretch/>
        </p:blipFill>
        <p:spPr bwMode="auto">
          <a:xfrm>
            <a:off x="395536" y="5744690"/>
            <a:ext cx="1158028" cy="81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5227331"/>
            <a:ext cx="22476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Вернуться к карте: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74551" y="1340768"/>
            <a:ext cx="719785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11" y="236557"/>
            <a:ext cx="1797666" cy="888187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9"/>
          <a:stretch/>
        </p:blipFill>
        <p:spPr>
          <a:xfrm>
            <a:off x="2411761" y="2225236"/>
            <a:ext cx="4876144" cy="362987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30996" y="1205889"/>
            <a:ext cx="8893496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Необходимо подойти к окну, указанному на фото (окно прачечной учебного корпуса №2)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6200000">
            <a:off x="4761677" y="4536944"/>
            <a:ext cx="1062282" cy="430571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82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ЗАДАНИЕ 16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t="23437" r="24890" b="13867"/>
          <a:stretch/>
        </p:blipFill>
        <p:spPr bwMode="auto">
          <a:xfrm>
            <a:off x="395536" y="5744690"/>
            <a:ext cx="1158028" cy="81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5227331"/>
            <a:ext cx="22476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Вернуться к карте: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74551" y="1340768"/>
            <a:ext cx="719785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30996" y="1205889"/>
            <a:ext cx="8893496" cy="2223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 раскрытом окне участников ждёт аниматор. Необходимо отгадать загадки про утюг. Затем участники должны догадаться, как при помощи утюга можно прочитать тайное послание.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76808" y="3717032"/>
            <a:ext cx="64673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Ответ: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необходимо прогладить утюгом листок с тайным посланием, после чего на нём проступят слова «Весёлую Планету».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78" y="3429000"/>
            <a:ext cx="1176530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3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t="23437" r="24890" b="13867"/>
          <a:stretch/>
        </p:blipFill>
        <p:spPr bwMode="auto">
          <a:xfrm>
            <a:off x="395536" y="5744690"/>
            <a:ext cx="1158028" cy="81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5227331"/>
            <a:ext cx="22476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Вернуться к карте: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74551" y="1340768"/>
            <a:ext cx="719785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98987" y="332656"/>
            <a:ext cx="7914109" cy="1356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Все слова участники вписывают в зашифрованное стихотворение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53564" y="1920569"/>
            <a:ext cx="6467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Расшифрованное стихотворение необходимо доставить в штаб.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42" y="5011862"/>
            <a:ext cx="3043098" cy="180151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508660" y="3232681"/>
            <a:ext cx="64673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Побеждает команда, которая быстрее всех справится с заданием, при этом используя как можно меньше жетонов-подсказок.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89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51" y="116632"/>
            <a:ext cx="85689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П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О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Д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В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Comic Sans MS" panose="030F0702030302020204" pitchFamily="66" charset="0"/>
              </a:rPr>
              <a:t>Е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Д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Е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Н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И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Е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И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Т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О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Г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Comic Sans MS" panose="030F0702030302020204" pitchFamily="66" charset="0"/>
              </a:rPr>
              <a:t>О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В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52536" y="1916831"/>
            <a:ext cx="4983717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Команда-победитель получает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Д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ИПЛОМ Победителя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1" t="23129" r="36135" b="10854"/>
          <a:stretch/>
        </p:blipFill>
        <p:spPr bwMode="auto">
          <a:xfrm>
            <a:off x="4548827" y="933316"/>
            <a:ext cx="4069065" cy="575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15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51" y="116632"/>
            <a:ext cx="85689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П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О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Д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В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Comic Sans MS" panose="030F0702030302020204" pitchFamily="66" charset="0"/>
              </a:rPr>
              <a:t>Е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Д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Е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Н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И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Е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И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Т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О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Г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Comic Sans MS" panose="030F0702030302020204" pitchFamily="66" charset="0"/>
              </a:rPr>
              <a:t>О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В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52536" y="1916831"/>
            <a:ext cx="4983717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Команды-участницы получают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Д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ИПЛОМ Участника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4" t="22851" r="36798" b="10351"/>
          <a:stretch/>
        </p:blipFill>
        <p:spPr bwMode="auto">
          <a:xfrm>
            <a:off x="4572000" y="908720"/>
            <a:ext cx="3960440" cy="5776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42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1"/>
            <a:ext cx="7344816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2010">
            <a:off x="5128101" y="3673113"/>
            <a:ext cx="3526771" cy="26450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4545">
            <a:off x="458212" y="4050354"/>
            <a:ext cx="3131840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781" r="1681"/>
          <a:stretch/>
        </p:blipFill>
        <p:spPr>
          <a:xfrm rot="1276399">
            <a:off x="5535845" y="535381"/>
            <a:ext cx="3329061" cy="20117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899592" y="116632"/>
            <a:ext cx="42275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ГУО «Гимназия №1 </a:t>
            </a:r>
            <a:r>
              <a:rPr lang="ru-RU" sz="2400" b="1" cap="none" spc="0" dirty="0" err="1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г.Жодино</a:t>
            </a:r>
            <a:r>
              <a:rPr lang="ru-RU" sz="2400" b="1" cap="none" spc="0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</a:t>
            </a:r>
            <a:endParaRPr lang="ru-RU" sz="2400" b="1" cap="none" spc="0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8175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47464"/>
            <a:ext cx="2016224" cy="20162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840" y="5865809"/>
            <a:ext cx="936104" cy="9571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4509120"/>
            <a:ext cx="2509789" cy="23488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57632" y="5683560"/>
            <a:ext cx="48902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Летний оздоровительный лагерь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«Весёлая Планета»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Июнь 2016г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9403">
            <a:off x="140240" y="3498382"/>
            <a:ext cx="1086655" cy="78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980727"/>
            <a:ext cx="7272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Цель: 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Развитие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навыков эффективного общения, логического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мышления;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создание условий, способствующих закреплению дружеских отношений внутри детского коллектива.</a:t>
            </a:r>
          </a:p>
        </p:txBody>
      </p:sp>
    </p:spTree>
    <p:extLst>
      <p:ext uri="{BB962C8B-B14F-4D97-AF65-F5344CB8AC3E}">
        <p14:creationId xmlns:p14="http://schemas.microsoft.com/office/powerpoint/2010/main" val="24862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849694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Задачи: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ru-RU" sz="2000" b="1" i="1" dirty="0">
                <a:solidFill>
                  <a:srgbClr val="FF0066"/>
                </a:solidFill>
              </a:rPr>
              <a:t>Образовательные:</a:t>
            </a:r>
            <a:r>
              <a:rPr lang="ru-RU" sz="2000" i="1" dirty="0">
                <a:solidFill>
                  <a:srgbClr val="FF0066"/>
                </a:solidFill>
              </a:rPr>
              <a:t> </a:t>
            </a:r>
            <a:endParaRPr lang="ru-RU" sz="2000" dirty="0">
              <a:solidFill>
                <a:srgbClr val="FF0066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обучение правилам культурного поведения.</a:t>
            </a:r>
          </a:p>
          <a:p>
            <a:r>
              <a:rPr lang="ru-RU" sz="2000" b="1" i="1" dirty="0">
                <a:solidFill>
                  <a:srgbClr val="FF0066"/>
                </a:solidFill>
              </a:rPr>
              <a:t>Развивающие: </a:t>
            </a:r>
          </a:p>
          <a:p>
            <a:r>
              <a:rPr lang="ru-RU" sz="2000" i="1" dirty="0">
                <a:solidFill>
                  <a:srgbClr val="002060"/>
                </a:solidFill>
              </a:rPr>
              <a:t>развитие организационных и коммуникационных способностей учащихся;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i="1" dirty="0">
                <a:solidFill>
                  <a:srgbClr val="002060"/>
                </a:solidFill>
              </a:rPr>
              <a:t>расширение кругозора и развитие логического мышления и смекалки учащихся;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i="1" dirty="0">
                <a:solidFill>
                  <a:srgbClr val="002060"/>
                </a:solidFill>
              </a:rPr>
              <a:t>развитие внимания, </a:t>
            </a:r>
            <a:r>
              <a:rPr lang="ru-RU" sz="2000" dirty="0">
                <a:solidFill>
                  <a:srgbClr val="002060"/>
                </a:solidFill>
              </a:rPr>
              <a:t>познавательной активности, </a:t>
            </a:r>
            <a:r>
              <a:rPr lang="ru-RU" sz="2000" i="1" dirty="0">
                <a:solidFill>
                  <a:srgbClr val="002060"/>
                </a:solidFill>
              </a:rPr>
              <a:t>сообразительности, находчивости;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i="1" dirty="0">
                <a:solidFill>
                  <a:srgbClr val="002060"/>
                </a:solidFill>
              </a:rPr>
              <a:t>развитие навыков поиска решения в ограниченные временные рамки;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развитие навыков совместной деятельности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r>
              <a:rPr lang="ru-RU" sz="2000" dirty="0">
                <a:solidFill>
                  <a:srgbClr val="002060"/>
                </a:solidFill>
              </a:rPr>
              <a:t> </a:t>
            </a:r>
          </a:p>
          <a:p>
            <a:r>
              <a:rPr lang="ru-RU" sz="2000" b="1" i="1" dirty="0">
                <a:solidFill>
                  <a:srgbClr val="FF0066"/>
                </a:solidFill>
              </a:rPr>
              <a:t>Воспитательные: </a:t>
            </a:r>
          </a:p>
          <a:p>
            <a:r>
              <a:rPr lang="ru-RU" sz="2000" i="1" dirty="0">
                <a:solidFill>
                  <a:srgbClr val="002060"/>
                </a:solidFill>
              </a:rPr>
              <a:t>воспитание стремления к непрерывному совершенствованию своих знаний, любознательности;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i="1" dirty="0">
                <a:solidFill>
                  <a:srgbClr val="002060"/>
                </a:solidFill>
              </a:rPr>
              <a:t>воспитание самостоятельности, дисциплинированности и ответственности для успеха команды;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воспитание доброжелательного отношения друг к другу;</a:t>
            </a:r>
          </a:p>
          <a:p>
            <a:r>
              <a:rPr lang="ru-RU" sz="2000" i="1" dirty="0">
                <a:solidFill>
                  <a:srgbClr val="002060"/>
                </a:solidFill>
              </a:rPr>
              <a:t>развитие чувства коллективизма, умения работать </a:t>
            </a:r>
            <a:r>
              <a:rPr lang="ru-RU" sz="2000" i="1" dirty="0" err="1">
                <a:solidFill>
                  <a:srgbClr val="002060"/>
                </a:solidFill>
              </a:rPr>
              <a:t>командно</a:t>
            </a:r>
            <a:r>
              <a:rPr lang="ru-RU" sz="2000" i="1" dirty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6016" y="991269"/>
            <a:ext cx="456847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Лето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- Что ты мне подаришь, лето?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- Песни, танцы до рассвета.</a:t>
            </a:r>
          </a:p>
          <a:p>
            <a:pPr algn="ctr">
              <a:spcBef>
                <a:spcPct val="0"/>
              </a:spcBef>
            </a:pP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В небе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pадyгy-дyгy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И ромашки на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лyгy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 !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- Что ещё подаришь мне?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- Ключ, журчащий в тишине,</a:t>
            </a:r>
          </a:p>
          <a:p>
            <a:pPr algn="ctr">
              <a:spcBef>
                <a:spcPct val="0"/>
              </a:spcBef>
            </a:pP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Шоколадки и конфеты,</a:t>
            </a:r>
          </a:p>
          <a:p>
            <a:pPr algn="ctr">
              <a:spcBef>
                <a:spcPct val="0"/>
              </a:spcBef>
            </a:pP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И цветочные букеты,</a:t>
            </a:r>
          </a:p>
          <a:p>
            <a:pPr algn="ctr">
              <a:spcBef>
                <a:spcPct val="0"/>
              </a:spcBef>
            </a:pP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Ягоды, грибы и фрукты,</a:t>
            </a:r>
          </a:p>
          <a:p>
            <a:pPr algn="ctr">
              <a:spcBef>
                <a:spcPct val="0"/>
              </a:spcBef>
            </a:pP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Все полезные продукты!</a:t>
            </a:r>
          </a:p>
          <a:p>
            <a:pPr algn="ctr">
              <a:spcBef>
                <a:spcPct val="0"/>
              </a:spcBef>
            </a:pP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Лагерь, игры и друзей,</a:t>
            </a:r>
          </a:p>
          <a:p>
            <a:pPr algn="ctr">
              <a:spcBef>
                <a:spcPct val="0"/>
              </a:spcBef>
            </a:pP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Много радостных затей!</a:t>
            </a:r>
          </a:p>
          <a:p>
            <a:pPr algn="ctr">
              <a:spcBef>
                <a:spcPct val="0"/>
              </a:spcBef>
            </a:pP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Подари мне настроенье,</a:t>
            </a:r>
          </a:p>
          <a:p>
            <a:pPr algn="ctr">
              <a:spcBef>
                <a:spcPct val="0"/>
              </a:spcBef>
            </a:pP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И удачу, и везенье.</a:t>
            </a:r>
          </a:p>
          <a:p>
            <a:pPr algn="ctr">
              <a:spcBef>
                <a:spcPct val="0"/>
              </a:spcBef>
            </a:pP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Чтобы весело играть,</a:t>
            </a:r>
          </a:p>
          <a:p>
            <a:pPr algn="ctr">
              <a:spcBef>
                <a:spcPct val="0"/>
              </a:spcBef>
            </a:pP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Танцевать и отдыхать!</a:t>
            </a:r>
          </a:p>
          <a:p>
            <a:pPr algn="ctr">
              <a:spcBef>
                <a:spcPct val="0"/>
              </a:spcBef>
            </a:pP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И «Веселую Планету»</a:t>
            </a:r>
          </a:p>
          <a:p>
            <a:pPr algn="ctr">
              <a:spcBef>
                <a:spcPct val="0"/>
              </a:spcBef>
            </a:pP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Нам подарит это лето!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47307" y="116813"/>
            <a:ext cx="7806444" cy="95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Задание </a:t>
            </a:r>
            <a:r>
              <a:rPr lang="ru-RU" sz="3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квеста</a:t>
            </a: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: необходимо расшифровать стихотворение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89" y="3429000"/>
            <a:ext cx="4170040" cy="8759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91" y="964221"/>
            <a:ext cx="2016224" cy="20162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0" y="5301208"/>
            <a:ext cx="4999217" cy="118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3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180528" y="49821"/>
            <a:ext cx="7806444" cy="95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Зашифрованное стихотворение, которое получают участники: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89" y="3429000"/>
            <a:ext cx="4170040" cy="8759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91" y="964221"/>
            <a:ext cx="2016224" cy="20162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0" y="5301208"/>
            <a:ext cx="4999217" cy="11893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32040" y="704614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_____(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1) </a:t>
            </a:r>
            <a:endParaRPr lang="ru-RU" b="1" dirty="0" smtClean="0">
              <a:solidFill>
                <a:srgbClr val="002060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- Что ты мне подаришь, 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____(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1)?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-_____(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2), танцы до рассвета. 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В небе 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__________! 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(3)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_______________ 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!(4)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- Что ещё подаришь мне?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-____ 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(5), журчащий в тишине, 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_____(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6а) 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и______(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6б), 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_________________(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6в)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_____(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7а), 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______(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7б) и _______________ (7в), 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Все полезные продукты!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________(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8), 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______(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9)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 и __________(10), 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Много 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_______________!(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11) 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Подари мне настроенье,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____________!(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12). 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Чтобы 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_________(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13) играть, 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______(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14) и отдыхать! 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И________________ 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(16)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Нам подарит это лето!  </a:t>
            </a:r>
          </a:p>
        </p:txBody>
      </p:sp>
    </p:spTree>
    <p:extLst>
      <p:ext uri="{BB962C8B-B14F-4D97-AF65-F5344CB8AC3E}">
        <p14:creationId xmlns:p14="http://schemas.microsoft.com/office/powerpoint/2010/main" val="375647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2186"/>
            <a:ext cx="8229600" cy="7868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Карта агентов Веселой Планеты</a:t>
            </a:r>
            <a:endParaRPr lang="ru-RU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4" descr="http://101.sadiki.by/sites/101/files/dnhnf5sv-6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t="23437" r="24890" b="13867"/>
          <a:stretch/>
        </p:blipFill>
        <p:spPr bwMode="auto">
          <a:xfrm>
            <a:off x="213834" y="620688"/>
            <a:ext cx="8678646" cy="610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expertmarketresearch.com/wp-content/plugins/finger-pointing-silhouette-50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524" y="2132856"/>
            <a:ext cx="37342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expertmarketresearch.com/wp-content/plugins/finger-pointing-silhouette-508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43" y="2132856"/>
            <a:ext cx="37342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expertmarketresearch.com/wp-content/plugins/finger-pointing-silhouette-508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441" y="3675343"/>
            <a:ext cx="37342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expertmarketresearch.com/wp-content/plugins/finger-pointing-silhouette-508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75343"/>
            <a:ext cx="37342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expertmarketresearch.com/wp-content/plugins/finger-pointing-silhouette-508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4" y="3675343"/>
            <a:ext cx="37342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expertmarketresearch.com/wp-content/plugins/finger-pointing-silhouette-508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674" y="3675343"/>
            <a:ext cx="37342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expertmarketresearch.com/wp-content/plugins/finger-pointing-silhouette-508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950" y="4941168"/>
            <a:ext cx="37342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expertmarketresearch.com/wp-content/plugins/finger-pointing-silhouette-508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941168"/>
            <a:ext cx="37342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expertmarketresearch.com/wp-content/plugins/finger-pointing-silhouette-508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27" y="4941168"/>
            <a:ext cx="37342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expertmarketresearch.com/wp-content/plugins/finger-pointing-silhouette-508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051" y="4941168"/>
            <a:ext cx="37342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expertmarketresearch.com/wp-content/plugins/finger-pointing-silhouette-508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542" y="2280056"/>
            <a:ext cx="37342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expertmarketresearch.com/wp-content/plugins/finger-pointing-silhouette-508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6242775"/>
            <a:ext cx="37342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expertmarketresearch.com/wp-content/plugins/finger-pointing-silhouette-508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764" y="6242775"/>
            <a:ext cx="37342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expertmarketresearch.com/wp-content/plugins/finger-pointing-silhouette-508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43" y="6242775"/>
            <a:ext cx="37342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expertmarketresearch.com/wp-content/plugins/finger-pointing-silhouette-508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050" y="6269485"/>
            <a:ext cx="37342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expertmarketresearch.com/wp-content/plugins/finger-pointing-silhouette-508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949" y="2132856"/>
            <a:ext cx="37342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47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648" y="404664"/>
            <a:ext cx="8229600" cy="7868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Жетон агента Веселой Планеты:</a:t>
            </a:r>
            <a:endParaRPr lang="ru-RU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4" descr="http://101.sadiki.by/sites/101/files/dnhnf5sv-6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5" name="Рисунок 2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3" t="25697" r="75068" b="42367"/>
          <a:stretch/>
        </p:blipFill>
        <p:spPr bwMode="auto">
          <a:xfrm>
            <a:off x="2950204" y="1249171"/>
            <a:ext cx="3411289" cy="408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714269" y="5655151"/>
            <a:ext cx="82525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Каждый отряд получает от 1 до 3 жетонов,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которые можно обменять на подсказки.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t="23437" r="24890" b="13867"/>
          <a:stretch/>
        </p:blipFill>
        <p:spPr bwMode="auto">
          <a:xfrm>
            <a:off x="605660" y="4653136"/>
            <a:ext cx="1158028" cy="81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2085" y="4077072"/>
            <a:ext cx="22476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Вернуться к карте: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561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3892</TotalTime>
  <Words>958</Words>
  <Application>Microsoft Office PowerPoint</Application>
  <PresentationFormat>Экран (4:3)</PresentationFormat>
  <Paragraphs>224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Тема Office</vt:lpstr>
      <vt:lpstr>1_Тема Office</vt:lpstr>
      <vt:lpstr>Презентация PowerPoint</vt:lpstr>
      <vt:lpstr>КВЕСТ(игра-приключение)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Карта агентов Веселой Планеты</vt:lpstr>
      <vt:lpstr>Жетон агента Веселой Планеты:</vt:lpstr>
      <vt:lpstr>ЗАДАНИЕ 1</vt:lpstr>
      <vt:lpstr>ЗАДАНИЕ 2</vt:lpstr>
      <vt:lpstr>ЗАДАНИЕ 3*</vt:lpstr>
      <vt:lpstr>ЗАДАНИЕ 4</vt:lpstr>
      <vt:lpstr>ЗАДАНИЕ 5</vt:lpstr>
      <vt:lpstr>ЗАДАНИЕ 5</vt:lpstr>
      <vt:lpstr>ЗАДАНИЕ 5</vt:lpstr>
      <vt:lpstr>ЗАДАНИЕ 6</vt:lpstr>
      <vt:lpstr>ЗАДАНИЕ 6</vt:lpstr>
      <vt:lpstr>ЗАДАНИЕ 7</vt:lpstr>
      <vt:lpstr>ЗАДАНИЕ 8</vt:lpstr>
      <vt:lpstr>ЗАДАНИЕ 8</vt:lpstr>
      <vt:lpstr>ЗАДАНИЕ 9</vt:lpstr>
      <vt:lpstr>ЗАДАНИЕ 9</vt:lpstr>
      <vt:lpstr>ЗАДАНИЕ 10</vt:lpstr>
      <vt:lpstr>ЗАДАНИЕ 11</vt:lpstr>
      <vt:lpstr>ЗАДАНИЕ 11</vt:lpstr>
      <vt:lpstr>ЗАДАНИЕ 12</vt:lpstr>
      <vt:lpstr>ЗАДАНИЕ 12</vt:lpstr>
      <vt:lpstr>ЗАДАНИЕ 13</vt:lpstr>
      <vt:lpstr>ЗАДАНИЕ 13</vt:lpstr>
      <vt:lpstr>ЗАДАНИЕ 14*</vt:lpstr>
      <vt:lpstr>ЗАДАНИЕ 15</vt:lpstr>
      <vt:lpstr>ЗАДАНИЕ 15</vt:lpstr>
      <vt:lpstr>ЗАДАНИЕ 16</vt:lpstr>
      <vt:lpstr>ЗАДАНИЕ 16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laborant</cp:lastModifiedBy>
  <cp:revision>137</cp:revision>
  <dcterms:created xsi:type="dcterms:W3CDTF">2015-06-12T12:11:38Z</dcterms:created>
  <dcterms:modified xsi:type="dcterms:W3CDTF">2016-08-10T12:09:19Z</dcterms:modified>
</cp:coreProperties>
</file>